
<file path=[Content_Types].xml><?xml version="1.0" encoding="utf-8"?>
<Types xmlns="http://schemas.openxmlformats.org/package/2006/content-types">
  <Default Extension="png" ContentType="image/png"/>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B25E12-E3AF-4C02-A804-CF3A495BB489}" type="datetimeFigureOut">
              <a:rPr lang="en-US" smtClean="0"/>
              <a:t>12/13/2011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87C9D3-F359-44A3-9A28-71B222C62506}" type="slidenum">
              <a:rPr lang="en-US" smtClean="0"/>
              <a:t>‹#›</a:t>
            </a:fld>
            <a:endParaRPr lang="en-US"/>
          </a:p>
        </p:txBody>
      </p:sp>
    </p:spTree>
    <p:extLst>
      <p:ext uri="{BB962C8B-B14F-4D97-AF65-F5344CB8AC3E}">
        <p14:creationId xmlns:p14="http://schemas.microsoft.com/office/powerpoint/2010/main" val="2128350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2D6AC07E-FFAC-4108-B7B0-CABE6442C8A9}"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D35DD-FA2E-4AF5-A7AE-1F26B2AE70C3}"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6AC07E-FFAC-4108-B7B0-CABE6442C8A9}"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D35DD-FA2E-4AF5-A7AE-1F26B2AE70C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6AC07E-FFAC-4108-B7B0-CABE6442C8A9}"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D35DD-FA2E-4AF5-A7AE-1F26B2AE70C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2D6AC07E-FFAC-4108-B7B0-CABE6442C8A9}"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D35DD-FA2E-4AF5-A7AE-1F26B2AE70C3}"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6AC07E-FFAC-4108-B7B0-CABE6442C8A9}" type="datetimeFigureOut">
              <a:rPr lang="en-US" smtClean="0"/>
              <a:t>12/13/2011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D35DD-FA2E-4AF5-A7AE-1F26B2AE70C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2D6AC07E-FFAC-4108-B7B0-CABE6442C8A9}" type="datetimeFigureOut">
              <a:rPr lang="en-US" smtClean="0"/>
              <a:t>12/13/2011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D35DD-FA2E-4AF5-A7AE-1F26B2AE70C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D6AC07E-FFAC-4108-B7B0-CABE6442C8A9}" type="datetimeFigureOut">
              <a:rPr lang="en-US" smtClean="0"/>
              <a:t>12/13/2011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8D35DD-FA2E-4AF5-A7AE-1F26B2AE70C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D6AC07E-FFAC-4108-B7B0-CABE6442C8A9}" type="datetimeFigureOut">
              <a:rPr lang="en-US" smtClean="0"/>
              <a:t>12/13/2011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8D35DD-FA2E-4AF5-A7AE-1F26B2AE70C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6AC07E-FFAC-4108-B7B0-CABE6442C8A9}" type="datetimeFigureOut">
              <a:rPr lang="en-US" smtClean="0"/>
              <a:t>12/13/2011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8D35DD-FA2E-4AF5-A7AE-1F26B2AE70C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6AC07E-FFAC-4108-B7B0-CABE6442C8A9}" type="datetimeFigureOut">
              <a:rPr lang="en-US" smtClean="0"/>
              <a:t>12/13/2011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D35DD-FA2E-4AF5-A7AE-1F26B2AE70C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6AC07E-FFAC-4108-B7B0-CABE6442C8A9}" type="datetimeFigureOut">
              <a:rPr lang="en-US" smtClean="0"/>
              <a:t>12/13/2011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8D35DD-FA2E-4AF5-A7AE-1F26B2AE70C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2D6AC07E-FFAC-4108-B7B0-CABE6442C8A9}" type="datetimeFigureOut">
              <a:rPr lang="en-US" smtClean="0"/>
              <a:t>12/13/2011</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78D35DD-FA2E-4AF5-A7AE-1F26B2AE70C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bmp"/><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0" y="3962400"/>
            <a:ext cx="3309803" cy="1260629"/>
          </a:xfrm>
        </p:spPr>
        <p:txBody>
          <a:bodyPr/>
          <a:lstStyle/>
          <a:p>
            <a:r>
              <a:rPr lang="en-US" dirty="0" smtClean="0"/>
              <a:t>By: Levi Johnson</a:t>
            </a:r>
            <a:endParaRPr lang="en-US" dirty="0"/>
          </a:p>
        </p:txBody>
      </p:sp>
      <p:sp>
        <p:nvSpPr>
          <p:cNvPr id="2" name="Title 1"/>
          <p:cNvSpPr>
            <a:spLocks noGrp="1"/>
          </p:cNvSpPr>
          <p:nvPr>
            <p:ph type="ctrTitle"/>
          </p:nvPr>
        </p:nvSpPr>
        <p:spPr>
          <a:xfrm>
            <a:off x="762000" y="1371600"/>
            <a:ext cx="6705599" cy="2590800"/>
          </a:xfrm>
        </p:spPr>
        <p:txBody>
          <a:bodyPr>
            <a:normAutofit/>
          </a:bodyPr>
          <a:lstStyle/>
          <a:p>
            <a:r>
              <a:rPr lang="en-US" dirty="0" smtClean="0"/>
              <a:t>Edgar Allan Poe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val="699430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day</a:t>
            </a:r>
            <a:br>
              <a:rPr lang="en-US" dirty="0" smtClean="0"/>
            </a:b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0862" b="10862"/>
          <a:stretch>
            <a:fillRect/>
          </a:stretch>
        </p:blipFill>
        <p:spPr>
          <a:xfrm>
            <a:off x="4495800" y="1295400"/>
            <a:ext cx="3581400" cy="3627120"/>
          </a:xfrm>
        </p:spPr>
      </p:pic>
      <p:sp>
        <p:nvSpPr>
          <p:cNvPr id="4" name="Text Placeholder 3"/>
          <p:cNvSpPr>
            <a:spLocks noGrp="1"/>
          </p:cNvSpPr>
          <p:nvPr>
            <p:ph type="body" sz="half" idx="2"/>
          </p:nvPr>
        </p:nvSpPr>
        <p:spPr/>
        <p:txBody>
          <a:bodyPr/>
          <a:lstStyle/>
          <a:p>
            <a:r>
              <a:rPr lang="en-US" dirty="0" smtClean="0"/>
              <a:t>That was then Poe’s final day of life and died of alcohol poisoning.</a:t>
            </a:r>
          </a:p>
        </p:txBody>
      </p:sp>
    </p:spTree>
    <p:extLst>
      <p:ext uri="{BB962C8B-B14F-4D97-AF65-F5344CB8AC3E}">
        <p14:creationId xmlns:p14="http://schemas.microsoft.com/office/powerpoint/2010/main" val="205702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He was born January 19, 1809</a:t>
            </a:r>
            <a:br>
              <a:rPr lang="en-US" dirty="0" smtClean="0"/>
            </a:br>
            <a:r>
              <a:rPr lang="en-US" dirty="0" smtClean="0"/>
              <a:t>Died October 7</a:t>
            </a:r>
            <a:r>
              <a:rPr lang="en-US" baseline="30000" dirty="0" smtClean="0"/>
              <a:t>th</a:t>
            </a:r>
            <a:r>
              <a:rPr lang="en-US" dirty="0" smtClean="0"/>
              <a:t>, 1849</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5140" b="5140"/>
          <a:stretch>
            <a:fillRect/>
          </a:stretch>
        </p:blipFill>
        <p:spPr/>
      </p:pic>
      <p:sp>
        <p:nvSpPr>
          <p:cNvPr id="4" name="Text Placeholder 3"/>
          <p:cNvSpPr>
            <a:spLocks noGrp="1"/>
          </p:cNvSpPr>
          <p:nvPr>
            <p:ph type="body" sz="half" idx="2"/>
          </p:nvPr>
        </p:nvSpPr>
        <p:spPr/>
        <p:txBody>
          <a:bodyPr/>
          <a:lstStyle/>
          <a:p>
            <a:r>
              <a:rPr lang="en-US" dirty="0" smtClean="0"/>
              <a:t>He did not live a very fulfilling life according to his short life span.</a:t>
            </a:r>
            <a:endParaRPr lang="en-US" dirty="0"/>
          </a:p>
        </p:txBody>
      </p:sp>
    </p:spTree>
    <p:extLst>
      <p:ext uri="{BB962C8B-B14F-4D97-AF65-F5344CB8AC3E}">
        <p14:creationId xmlns:p14="http://schemas.microsoft.com/office/powerpoint/2010/main" val="2753846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676068" y="2286000"/>
            <a:ext cx="3324931" cy="2362200"/>
          </a:xfrm>
          <a:prstGeom prst="rect">
            <a:avLst/>
          </a:prstGeom>
          <a:ln>
            <a:noFill/>
          </a:ln>
          <a:effectLst>
            <a:softEdge rad="112500"/>
          </a:effectLst>
        </p:spPr>
      </p:pic>
      <p:sp>
        <p:nvSpPr>
          <p:cNvPr id="3" name="Title 2"/>
          <p:cNvSpPr>
            <a:spLocks noGrp="1"/>
          </p:cNvSpPr>
          <p:nvPr>
            <p:ph type="title"/>
          </p:nvPr>
        </p:nvSpPr>
        <p:spPr/>
        <p:txBody>
          <a:bodyPr/>
          <a:lstStyle/>
          <a:p>
            <a:r>
              <a:rPr lang="en-US" dirty="0" smtClean="0"/>
              <a:t>Orphan</a:t>
            </a:r>
            <a:br>
              <a:rPr lang="en-US" dirty="0" smtClean="0"/>
            </a:br>
            <a:endParaRPr lang="en-US" dirty="0"/>
          </a:p>
        </p:txBody>
      </p:sp>
      <p:sp>
        <p:nvSpPr>
          <p:cNvPr id="4" name="Text Placeholder 3"/>
          <p:cNvSpPr>
            <a:spLocks noGrp="1"/>
          </p:cNvSpPr>
          <p:nvPr>
            <p:ph type="body" sz="half" idx="2"/>
          </p:nvPr>
        </p:nvSpPr>
        <p:spPr/>
        <p:txBody>
          <a:bodyPr/>
          <a:lstStyle/>
          <a:p>
            <a:r>
              <a:rPr lang="en-US" dirty="0" smtClean="0"/>
              <a:t>He was orphaned shortly after he was born when his mother died after his father abandoned the family. He was then taken in by John and Frances Allan but never formally adopted.</a:t>
            </a:r>
          </a:p>
          <a:p>
            <a:r>
              <a:rPr lang="en-US" dirty="0" smtClean="0"/>
              <a:t>His original parents were David and Elizabeth Poe.</a:t>
            </a:r>
            <a:endParaRPr lang="en-US" dirty="0"/>
          </a:p>
        </p:txBody>
      </p:sp>
    </p:spTree>
    <p:extLst>
      <p:ext uri="{BB962C8B-B14F-4D97-AF65-F5344CB8AC3E}">
        <p14:creationId xmlns:p14="http://schemas.microsoft.com/office/powerpoint/2010/main" val="1320073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marL="0" indent="0">
              <a:buNone/>
            </a:pPr>
            <a:r>
              <a:rPr lang="en-US" sz="1600" dirty="0" smtClean="0">
                <a:latin typeface="Baskerville Old Face" pitchFamily="18" charset="0"/>
              </a:rPr>
              <a:t>He then wrote his poem called the Raven. And it was first published January of 1845. It was back then noted for it’s supernatural atmosphere. It made readers quiver and it made them very afraid to be alone anywhere.</a:t>
            </a:r>
            <a:endParaRPr lang="en-US" sz="1600" dirty="0">
              <a:latin typeface="Baskerville Old Face" pitchFamily="18" charset="0"/>
            </a:endParaRP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5715001" y="2286000"/>
            <a:ext cx="1638214" cy="2362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itle 3"/>
          <p:cNvSpPr>
            <a:spLocks noGrp="1"/>
          </p:cNvSpPr>
          <p:nvPr>
            <p:ph type="title"/>
          </p:nvPr>
        </p:nvSpPr>
        <p:spPr/>
        <p:txBody>
          <a:bodyPr/>
          <a:lstStyle/>
          <a:p>
            <a:r>
              <a:rPr lang="en-US" dirty="0" smtClean="0"/>
              <a:t>The Raven </a:t>
            </a:r>
            <a:endParaRPr lang="en-US" dirty="0"/>
          </a:p>
        </p:txBody>
      </p:sp>
    </p:spTree>
    <p:extLst>
      <p:ext uri="{BB962C8B-B14F-4D97-AF65-F5344CB8AC3E}">
        <p14:creationId xmlns:p14="http://schemas.microsoft.com/office/powerpoint/2010/main" val="2157549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r>
              <a:rPr lang="en-US" dirty="0" smtClean="0"/>
              <a:t>In this story Roderick is going insane.</a:t>
            </a:r>
          </a:p>
          <a:p>
            <a:r>
              <a:rPr lang="en-US" dirty="0" smtClean="0"/>
              <a:t>The house is very dark and creepy, it has a certain disease in it that kills Madeline. </a:t>
            </a:r>
            <a:endParaRPr lang="en-US" dirty="0"/>
          </a:p>
          <a:p>
            <a:r>
              <a:rPr lang="en-US" dirty="0" smtClean="0"/>
              <a:t>Roderick see’s his sister after she has died . And it has a very wicked twist to the story.</a:t>
            </a:r>
          </a:p>
          <a:p>
            <a:r>
              <a:rPr lang="en-US" dirty="0" smtClean="0"/>
              <a:t>Roderick and Madeline are twins.</a:t>
            </a:r>
            <a:endParaRPr lang="en-US" dirty="0"/>
          </a:p>
        </p:txBody>
      </p:sp>
      <p:sp>
        <p:nvSpPr>
          <p:cNvPr id="3" name="Content Placeholder 2"/>
          <p:cNvSpPr>
            <a:spLocks noGrp="1"/>
          </p:cNvSpPr>
          <p:nvPr>
            <p:ph sz="quarter" idx="13"/>
          </p:nvPr>
        </p:nvSpPr>
        <p:spPr/>
        <p:txBody>
          <a:bodyPr/>
          <a:lstStyle/>
          <a:p>
            <a:r>
              <a:rPr lang="en-US" dirty="0" smtClean="0"/>
              <a:t>The Raven and the house of usher have similarities.</a:t>
            </a:r>
          </a:p>
          <a:p>
            <a:r>
              <a:rPr lang="en-US" dirty="0" smtClean="0"/>
              <a:t>This poem is based on a man slowly going insane.</a:t>
            </a:r>
          </a:p>
          <a:p>
            <a:r>
              <a:rPr lang="en-US" dirty="0" smtClean="0"/>
              <a:t>He seems to be talking to a bird, and which nobody can talk to animals.</a:t>
            </a:r>
            <a:endParaRPr lang="en-US" dirty="0"/>
          </a:p>
        </p:txBody>
      </p:sp>
      <p:sp>
        <p:nvSpPr>
          <p:cNvPr id="4" name="Title 3"/>
          <p:cNvSpPr>
            <a:spLocks noGrp="1"/>
          </p:cNvSpPr>
          <p:nvPr>
            <p:ph type="title"/>
          </p:nvPr>
        </p:nvSpPr>
        <p:spPr/>
        <p:txBody>
          <a:bodyPr/>
          <a:lstStyle/>
          <a:p>
            <a:r>
              <a:rPr lang="en-US" dirty="0" smtClean="0"/>
              <a:t>Comparison of the two stories</a:t>
            </a:r>
            <a:endParaRPr lang="en-US" dirty="0"/>
          </a:p>
        </p:txBody>
      </p:sp>
      <p:sp>
        <p:nvSpPr>
          <p:cNvPr id="5" name="Text Placeholder 4"/>
          <p:cNvSpPr>
            <a:spLocks noGrp="1"/>
          </p:cNvSpPr>
          <p:nvPr>
            <p:ph type="body" idx="1"/>
          </p:nvPr>
        </p:nvSpPr>
        <p:spPr/>
        <p:txBody>
          <a:bodyPr/>
          <a:lstStyle/>
          <a:p>
            <a:r>
              <a:rPr lang="en-US" dirty="0" smtClean="0"/>
              <a:t>The Raven </a:t>
            </a:r>
            <a:endParaRPr lang="en-US" dirty="0"/>
          </a:p>
        </p:txBody>
      </p:sp>
      <p:sp>
        <p:nvSpPr>
          <p:cNvPr id="6" name="Text Placeholder 5"/>
          <p:cNvSpPr>
            <a:spLocks noGrp="1"/>
          </p:cNvSpPr>
          <p:nvPr>
            <p:ph type="body" sz="quarter" idx="3"/>
          </p:nvPr>
        </p:nvSpPr>
        <p:spPr/>
        <p:txBody>
          <a:bodyPr/>
          <a:lstStyle/>
          <a:p>
            <a:r>
              <a:rPr lang="en-US" dirty="0" smtClean="0"/>
              <a:t>The Fall Of the House Of Usher</a:t>
            </a:r>
            <a:endParaRPr lang="en-US" dirty="0"/>
          </a:p>
        </p:txBody>
      </p:sp>
      <p:pic>
        <p:nvPicPr>
          <p:cNvPr id="1026" name="Picture 2" descr="\\172.17.0.19\2015\johnslev\My Pictures\220px-Tenniel-TheRav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4114800"/>
            <a:ext cx="14478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172.17.0.19\2015\johnslev\My Pictures\page14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309" y="4724400"/>
            <a:ext cx="3429000" cy="1447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1971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4876800" y="1739153"/>
            <a:ext cx="2743200" cy="2985247"/>
          </a:xfrm>
        </p:spPr>
      </p:pic>
      <p:sp>
        <p:nvSpPr>
          <p:cNvPr id="3" name="Title 2"/>
          <p:cNvSpPr>
            <a:spLocks noGrp="1"/>
          </p:cNvSpPr>
          <p:nvPr>
            <p:ph type="title"/>
          </p:nvPr>
        </p:nvSpPr>
        <p:spPr/>
        <p:txBody>
          <a:bodyPr/>
          <a:lstStyle/>
          <a:p>
            <a:r>
              <a:rPr lang="en-US" dirty="0" smtClean="0"/>
              <a:t>His True Love </a:t>
            </a:r>
            <a:br>
              <a:rPr lang="en-US" dirty="0" smtClean="0"/>
            </a:br>
            <a:endParaRPr lang="en-US" dirty="0"/>
          </a:p>
        </p:txBody>
      </p:sp>
      <p:sp>
        <p:nvSpPr>
          <p:cNvPr id="4" name="Text Placeholder 3"/>
          <p:cNvSpPr>
            <a:spLocks noGrp="1"/>
          </p:cNvSpPr>
          <p:nvPr>
            <p:ph type="body" sz="half" idx="2"/>
          </p:nvPr>
        </p:nvSpPr>
        <p:spPr/>
        <p:txBody>
          <a:bodyPr/>
          <a:lstStyle/>
          <a:p>
            <a:r>
              <a:rPr lang="en-US" dirty="0" smtClean="0"/>
              <a:t>Virginia Eliza </a:t>
            </a:r>
            <a:r>
              <a:rPr lang="en-US" dirty="0" err="1" smtClean="0"/>
              <a:t>Clemm</a:t>
            </a:r>
            <a:r>
              <a:rPr lang="en-US" dirty="0" smtClean="0"/>
              <a:t> Poe was Poe’s only true love. She was born in Baltimore, Maryland on August 15, 1822</a:t>
            </a:r>
          </a:p>
          <a:p>
            <a:r>
              <a:rPr lang="en-US" dirty="0" smtClean="0"/>
              <a:t>And died January 30</a:t>
            </a:r>
            <a:r>
              <a:rPr lang="en-US" baseline="30000" dirty="0" smtClean="0"/>
              <a:t>th</a:t>
            </a:r>
            <a:r>
              <a:rPr lang="en-US" dirty="0" smtClean="0"/>
              <a:t>, 1847.</a:t>
            </a:r>
          </a:p>
          <a:p>
            <a:r>
              <a:rPr lang="en-US" dirty="0" smtClean="0"/>
              <a:t>Virginia and Poe were married when she was thirteen and he was twenty seven. </a:t>
            </a:r>
          </a:p>
          <a:p>
            <a:r>
              <a:rPr lang="en-US" dirty="0" smtClean="0"/>
              <a:t>She died of tuberculosis at the age of twenty four in Bronx, New York </a:t>
            </a:r>
          </a:p>
          <a:p>
            <a:r>
              <a:rPr lang="en-US" dirty="0" smtClean="0"/>
              <a:t>Some people said that the marriage was more like brother and sister instead of husband and wife.</a:t>
            </a:r>
            <a:endParaRPr lang="en-US" dirty="0"/>
          </a:p>
        </p:txBody>
      </p:sp>
    </p:spTree>
    <p:extLst>
      <p:ext uri="{BB962C8B-B14F-4D97-AF65-F5344CB8AC3E}">
        <p14:creationId xmlns:p14="http://schemas.microsoft.com/office/powerpoint/2010/main" val="28160093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Army Major</a:t>
            </a:r>
            <a:br>
              <a:rPr lang="en-US" dirty="0" smtClean="0"/>
            </a:b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3615" b="13615"/>
          <a:stretch>
            <a:fillRect/>
          </a:stretch>
        </p:blipFill>
        <p:spPr>
          <a:xfrm>
            <a:off x="4657344" y="1447800"/>
            <a:ext cx="3419856" cy="3474720"/>
          </a:xfrm>
        </p:spPr>
      </p:pic>
      <p:sp>
        <p:nvSpPr>
          <p:cNvPr id="4" name="Text Placeholder 3"/>
          <p:cNvSpPr>
            <a:spLocks noGrp="1"/>
          </p:cNvSpPr>
          <p:nvPr>
            <p:ph type="body" sz="half" idx="2"/>
          </p:nvPr>
        </p:nvSpPr>
        <p:spPr/>
        <p:txBody>
          <a:bodyPr/>
          <a:lstStyle/>
          <a:p>
            <a:r>
              <a:rPr lang="en-US" dirty="0" smtClean="0"/>
              <a:t>In 1827 Poe joined the Army in Boston and gained sergeant Major.</a:t>
            </a:r>
            <a:endParaRPr lang="en-US" dirty="0"/>
          </a:p>
        </p:txBody>
      </p:sp>
    </p:spTree>
    <p:extLst>
      <p:ext uri="{BB962C8B-B14F-4D97-AF65-F5344CB8AC3E}">
        <p14:creationId xmlns:p14="http://schemas.microsoft.com/office/powerpoint/2010/main" val="401121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Magazine</a:t>
            </a:r>
            <a:br>
              <a:rPr lang="en-US" dirty="0" smtClean="0"/>
            </a:b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5140" b="5140"/>
          <a:stretch>
            <a:fillRect/>
          </a:stretch>
        </p:blipFill>
        <p:spPr/>
      </p:pic>
      <p:sp>
        <p:nvSpPr>
          <p:cNvPr id="4" name="Text Placeholder 3"/>
          <p:cNvSpPr>
            <a:spLocks noGrp="1"/>
          </p:cNvSpPr>
          <p:nvPr>
            <p:ph type="body" sz="half" idx="2"/>
          </p:nvPr>
        </p:nvSpPr>
        <p:spPr/>
        <p:txBody>
          <a:bodyPr/>
          <a:lstStyle/>
          <a:p>
            <a:r>
              <a:rPr lang="en-US" dirty="0" smtClean="0"/>
              <a:t>He then tried numerous amounts of times to try and get his stories into magazine articles but he was turned down time after time. </a:t>
            </a:r>
          </a:p>
          <a:p>
            <a:r>
              <a:rPr lang="en-US" dirty="0" smtClean="0"/>
              <a:t>He then tried to open his own magazine article but he failed on that part to.</a:t>
            </a:r>
            <a:endParaRPr lang="en-US" dirty="0"/>
          </a:p>
        </p:txBody>
      </p:sp>
    </p:spTree>
    <p:extLst>
      <p:ext uri="{BB962C8B-B14F-4D97-AF65-F5344CB8AC3E}">
        <p14:creationId xmlns:p14="http://schemas.microsoft.com/office/powerpoint/2010/main" val="187215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Drunk</a:t>
            </a:r>
            <a:br>
              <a:rPr lang="en-US" dirty="0" smtClean="0"/>
            </a:b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6170" b="16170"/>
          <a:stretch>
            <a:fillRect/>
          </a:stretch>
        </p:blipFill>
        <p:spPr/>
      </p:pic>
      <p:sp>
        <p:nvSpPr>
          <p:cNvPr id="4" name="Text Placeholder 3"/>
          <p:cNvSpPr>
            <a:spLocks noGrp="1"/>
          </p:cNvSpPr>
          <p:nvPr>
            <p:ph type="body" sz="half" idx="2"/>
          </p:nvPr>
        </p:nvSpPr>
        <p:spPr/>
        <p:txBody>
          <a:bodyPr/>
          <a:lstStyle/>
          <a:p>
            <a:r>
              <a:rPr lang="en-US" dirty="0" smtClean="0"/>
              <a:t>He then later on drank himself to death and died at a university hospital </a:t>
            </a:r>
            <a:r>
              <a:rPr lang="en-US" smtClean="0"/>
              <a:t>in </a:t>
            </a:r>
            <a:r>
              <a:rPr lang="en-US" dirty="0" err="1"/>
              <a:t>W</a:t>
            </a:r>
            <a:r>
              <a:rPr lang="en-US" smtClean="0"/>
              <a:t>ashington </a:t>
            </a:r>
            <a:endParaRPr lang="en-US" dirty="0" smtClean="0"/>
          </a:p>
          <a:p>
            <a:r>
              <a:rPr lang="en-US" dirty="0" smtClean="0"/>
              <a:t>This place to the right is the place where </a:t>
            </a:r>
            <a:r>
              <a:rPr lang="en-US" dirty="0"/>
              <a:t>P</a:t>
            </a:r>
            <a:r>
              <a:rPr lang="en-US" dirty="0" smtClean="0"/>
              <a:t>oe drank his life away being before he died.</a:t>
            </a:r>
            <a:endParaRPr lang="en-US" dirty="0"/>
          </a:p>
        </p:txBody>
      </p:sp>
    </p:spTree>
    <p:extLst>
      <p:ext uri="{BB962C8B-B14F-4D97-AF65-F5344CB8AC3E}">
        <p14:creationId xmlns:p14="http://schemas.microsoft.com/office/powerpoint/2010/main" val="2771661480"/>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68</TotalTime>
  <Words>413</Words>
  <Application>Microsoft Office PowerPoint</Application>
  <PresentationFormat>On-screen Show (4:3)</PresentationFormat>
  <Paragraphs>35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Horizon</vt:lpstr>
      <vt:lpstr>Edgar Allan Poe   </vt:lpstr>
      <vt:lpstr>He was born January 19, 1809 Died October 7th, 1849</vt:lpstr>
      <vt:lpstr>Orphan </vt:lpstr>
      <vt:lpstr>The Raven </vt:lpstr>
      <vt:lpstr>Comparison of the two stories</vt:lpstr>
      <vt:lpstr>His True Love  </vt:lpstr>
      <vt:lpstr>Army Major </vt:lpstr>
      <vt:lpstr>Magazine </vt:lpstr>
      <vt:lpstr>Drunk </vt:lpstr>
      <vt:lpstr>Final day </vt:lpstr>
    </vt:vector>
  </TitlesOfParts>
  <Company>Virden Middle School 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Edgar Allan Poe   </dc:title>
  <dc:creator>johnslev</dc:creator>
  <cp:lastModifiedBy>johnslev</cp:lastModifiedBy>
  <cp:revision>8</cp:revision>
  <dcterms:created xsi:type="dcterms:W3CDTF">2011-12-08T16:34:41Z</dcterms:created>
  <dcterms:modified xsi:type="dcterms:W3CDTF">2011-12-13T16:41:55Z</dcterms:modified>
</cp:coreProperties>
</file>